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sldIdLst>
    <p:sldId id="257" r:id="rId2"/>
    <p:sldId id="259" r:id="rId3"/>
    <p:sldId id="260" r:id="rId4"/>
    <p:sldId id="261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1" autoAdjust="0"/>
    <p:restoredTop sz="94660"/>
  </p:normalViewPr>
  <p:slideViewPr>
    <p:cSldViewPr snapToGrid="0">
      <p:cViewPr varScale="1">
        <p:scale>
          <a:sx n="162" d="100"/>
          <a:sy n="162" d="100"/>
        </p:scale>
        <p:origin x="100" y="1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jp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9/4/2020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9/4/2020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9/4/2020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9/4/2020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9/4/2020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9/4/2020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9/4/2020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9/4/2020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9/4/2020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9/4/2020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9/4/2020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9/4/2020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>
            <a:normAutofit/>
          </a:bodyPr>
          <a:lstStyle/>
          <a:p>
            <a:r>
              <a:rPr lang="en-US" sz="8000" dirty="0"/>
              <a:t>Retail Sales Forecasting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>
            <a:normAutofit fontScale="55000" lnSpcReduction="20000"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Dylan C Neal</a:t>
            </a:r>
          </a:p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Springboard Data Science Career Track</a:t>
            </a:r>
          </a:p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09/03/20</a:t>
            </a: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6673E-E22C-4746-ADB1-E9D960343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Forecast Sales?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F93EBC-617F-4DDD-B0A7-E8D78880EA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3483555" cy="3760891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v"/>
            </a:pPr>
            <a:endParaRPr lang="en-US" dirty="0"/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Financial Planning</a:t>
            </a:r>
            <a:br>
              <a:rPr lang="en-US" dirty="0"/>
            </a:br>
            <a:endParaRPr lang="en-US" dirty="0"/>
          </a:p>
          <a:p>
            <a:pPr>
              <a:buFont typeface="Wingdings" panose="05000000000000000000" pitchFamily="2" charset="2"/>
              <a:buChar char="v"/>
            </a:pPr>
            <a:endParaRPr lang="en-US" dirty="0"/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Resource Allocation</a:t>
            </a:r>
            <a:br>
              <a:rPr lang="en-US" dirty="0"/>
            </a:br>
            <a:endParaRPr lang="en-US" dirty="0"/>
          </a:p>
          <a:p>
            <a:pPr>
              <a:buFont typeface="Wingdings" panose="05000000000000000000" pitchFamily="2" charset="2"/>
              <a:buChar char="v"/>
            </a:pPr>
            <a:endParaRPr lang="en-US" dirty="0"/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Relevant to Shareholders</a:t>
            </a:r>
            <a:br>
              <a:rPr lang="en-US" dirty="0"/>
            </a:b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 descr="A picture containing table&#10;&#10;Description automatically generated">
            <a:extLst>
              <a:ext uri="{FF2B5EF4-FFF2-40B4-BE49-F238E27FC236}">
                <a16:creationId xmlns:a16="http://schemas.microsoft.com/office/drawing/2014/main" id="{5FE2ABFF-36D3-4286-9CF3-FAA726D754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5008" y="2108201"/>
            <a:ext cx="6170672" cy="363505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394389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FA0E9-E1F3-46C9-ACC3-4B9745C02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42F1BFA7-1A6C-4F49-BB8C-304C990CD82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15956704"/>
              </p:ext>
            </p:extLst>
          </p:nvPr>
        </p:nvGraphicFramePr>
        <p:xfrm>
          <a:off x="1097280" y="2529699"/>
          <a:ext cx="5816057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20006">
                  <a:extLst>
                    <a:ext uri="{9D8B030D-6E8A-4147-A177-3AD203B41FA5}">
                      <a16:colId xmlns:a16="http://schemas.microsoft.com/office/drawing/2014/main" val="1948888910"/>
                    </a:ext>
                  </a:extLst>
                </a:gridCol>
                <a:gridCol w="1243064">
                  <a:extLst>
                    <a:ext uri="{9D8B030D-6E8A-4147-A177-3AD203B41FA5}">
                      <a16:colId xmlns:a16="http://schemas.microsoft.com/office/drawing/2014/main" val="3283831736"/>
                    </a:ext>
                  </a:extLst>
                </a:gridCol>
                <a:gridCol w="1452987">
                  <a:extLst>
                    <a:ext uri="{9D8B030D-6E8A-4147-A177-3AD203B41FA5}">
                      <a16:colId xmlns:a16="http://schemas.microsoft.com/office/drawing/2014/main" val="11294742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Walmart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Costco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2187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Stores in USA as of Dec 2019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4,756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546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14285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Annual Sales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$524.0B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$152.7B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79939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Annual Sales per Store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$110.2M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$279.7M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48565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Weekly Sales per Store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$2.1M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$5.4M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0392648"/>
                  </a:ext>
                </a:extLst>
              </a:tr>
            </a:tbl>
          </a:graphicData>
        </a:graphic>
      </p:graphicFrame>
      <p:pic>
        <p:nvPicPr>
          <p:cNvPr id="9" name="Picture 8" descr="A picture containing doughnut, donut, table, small&#10;&#10;Description automatically generated">
            <a:extLst>
              <a:ext uri="{FF2B5EF4-FFF2-40B4-BE49-F238E27FC236}">
                <a16:creationId xmlns:a16="http://schemas.microsoft.com/office/drawing/2014/main" id="{4CF6F9A0-BECA-497F-8DCD-5ED25F1D79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3317" y="2529699"/>
            <a:ext cx="2284038" cy="342575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538975E-15D8-419B-BB3A-471AAAE9B519}"/>
              </a:ext>
            </a:extLst>
          </p:cNvPr>
          <p:cNvSpPr txBox="1"/>
          <p:nvPr/>
        </p:nvSpPr>
        <p:spPr>
          <a:xfrm>
            <a:off x="7751434" y="2085802"/>
            <a:ext cx="29678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Mistakes can get expensive!</a:t>
            </a:r>
          </a:p>
        </p:txBody>
      </p:sp>
    </p:spTree>
    <p:extLst>
      <p:ext uri="{BB962C8B-B14F-4D97-AF65-F5344CB8AC3E}">
        <p14:creationId xmlns:p14="http://schemas.microsoft.com/office/powerpoint/2010/main" val="845912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AC81E-9156-4304-A3C0-824D449F8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D8909D-2AA4-473F-8A2E-4A0F8371D1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5408199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769520F8-BFE5-4C8C-A7AA-375C025A91CE}" vid="{AEAFD717-D3C8-4034-8F7E-D5220B0CCEB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66</Words>
  <Application>Microsoft Office PowerPoint</Application>
  <PresentationFormat>Widescreen</PresentationFormat>
  <Paragraphs>28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Bookman Old Style</vt:lpstr>
      <vt:lpstr>Calibri</vt:lpstr>
      <vt:lpstr>Franklin Gothic Book</vt:lpstr>
      <vt:lpstr>Wingdings</vt:lpstr>
      <vt:lpstr>1_RetrospectVTI</vt:lpstr>
      <vt:lpstr>Retail Sales Forecasting</vt:lpstr>
      <vt:lpstr>Why Forecast Sales?</vt:lpstr>
      <vt:lpstr>Background</vt:lpstr>
      <vt:lpstr>Task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Retail Sales Forecasting</dc:title>
  <dc:creator>Dylan Neal</dc:creator>
  <cp:lastModifiedBy>Dylan Neal</cp:lastModifiedBy>
  <cp:revision>8</cp:revision>
  <dcterms:created xsi:type="dcterms:W3CDTF">2020-09-05T01:05:24Z</dcterms:created>
  <dcterms:modified xsi:type="dcterms:W3CDTF">2020-09-05T01:58:15Z</dcterms:modified>
</cp:coreProperties>
</file>

<file path=docProps/thumbnail.jpeg>
</file>